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62" r:id="rId5"/>
    <p:sldId id="263" r:id="rId6"/>
    <p:sldId id="264" r:id="rId7"/>
    <p:sldId id="259" r:id="rId8"/>
  </p:sldIdLst>
  <p:sldSz cx="12192000" cy="6858000"/>
  <p:notesSz cx="6858000" cy="9144000"/>
  <p:defaultTextStyle>
    <a:defPPr rtl="0"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53BF1E-AE68-4896-8E74-E3BF57A1CEB2}" v="5" dt="2020-12-22T08:02:11.8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ja bodic" userId="d441e46e1f0a6f1c" providerId="LiveId" clId="{C053BF1E-AE68-4896-8E74-E3BF57A1CEB2}"/>
    <pc:docChg chg="undo custSel addSld modSld">
      <pc:chgData name="maja bodic" userId="d441e46e1f0a6f1c" providerId="LiveId" clId="{C053BF1E-AE68-4896-8E74-E3BF57A1CEB2}" dt="2020-12-22T08:02:11.861" v="195" actId="1076"/>
      <pc:docMkLst>
        <pc:docMk/>
      </pc:docMkLst>
      <pc:sldChg chg="modSp mod">
        <pc:chgData name="maja bodic" userId="d441e46e1f0a6f1c" providerId="LiveId" clId="{C053BF1E-AE68-4896-8E74-E3BF57A1CEB2}" dt="2020-12-22T08:02:11.861" v="195" actId="1076"/>
        <pc:sldMkLst>
          <pc:docMk/>
          <pc:sldMk cId="3897948653" sldId="259"/>
        </pc:sldMkLst>
        <pc:spChg chg="mod">
          <ac:chgData name="maja bodic" userId="d441e46e1f0a6f1c" providerId="LiveId" clId="{C053BF1E-AE68-4896-8E74-E3BF57A1CEB2}" dt="2020-12-22T07:43:54.556" v="6" actId="20577"/>
          <ac:spMkLst>
            <pc:docMk/>
            <pc:sldMk cId="3897948653" sldId="259"/>
            <ac:spMk id="2" creationId="{A0150EC9-7E7D-4648-AC38-2A7BCBFB2EF6}"/>
          </ac:spMkLst>
        </pc:spChg>
        <pc:spChg chg="mod">
          <ac:chgData name="maja bodic" userId="d441e46e1f0a6f1c" providerId="LiveId" clId="{C053BF1E-AE68-4896-8E74-E3BF57A1CEB2}" dt="2020-12-22T08:02:05.646" v="194" actId="14100"/>
          <ac:spMkLst>
            <pc:docMk/>
            <pc:sldMk cId="3897948653" sldId="259"/>
            <ac:spMk id="5" creationId="{C17AD392-BC8E-42D8-89E8-038416505B77}"/>
          </ac:spMkLst>
        </pc:spChg>
        <pc:picChg chg="mod">
          <ac:chgData name="maja bodic" userId="d441e46e1f0a6f1c" providerId="LiveId" clId="{C053BF1E-AE68-4896-8E74-E3BF57A1CEB2}" dt="2020-12-22T08:02:11.861" v="195" actId="1076"/>
          <ac:picMkLst>
            <pc:docMk/>
            <pc:sldMk cId="3897948653" sldId="259"/>
            <ac:picMk id="1028" creationId="{804C4510-A10E-4D7C-9EFA-AE713BA49615}"/>
          </ac:picMkLst>
        </pc:picChg>
      </pc:sldChg>
      <pc:sldChg chg="addSp delSp modSp mod">
        <pc:chgData name="maja bodic" userId="d441e46e1f0a6f1c" providerId="LiveId" clId="{C053BF1E-AE68-4896-8E74-E3BF57A1CEB2}" dt="2020-12-22T07:50:59.712" v="18" actId="1076"/>
        <pc:sldMkLst>
          <pc:docMk/>
          <pc:sldMk cId="4018264097" sldId="263"/>
        </pc:sldMkLst>
        <pc:picChg chg="mod">
          <ac:chgData name="maja bodic" userId="d441e46e1f0a6f1c" providerId="LiveId" clId="{C053BF1E-AE68-4896-8E74-E3BF57A1CEB2}" dt="2020-12-22T07:50:59.712" v="18" actId="1076"/>
          <ac:picMkLst>
            <pc:docMk/>
            <pc:sldMk cId="4018264097" sldId="263"/>
            <ac:picMk id="5" creationId="{C08660E9-47E9-465F-AE2B-DA2EE10BF21A}"/>
          </ac:picMkLst>
        </pc:picChg>
        <pc:picChg chg="add del">
          <ac:chgData name="maja bodic" userId="d441e46e1f0a6f1c" providerId="LiveId" clId="{C053BF1E-AE68-4896-8E74-E3BF57A1CEB2}" dt="2020-12-22T07:49:52.593" v="8" actId="478"/>
          <ac:picMkLst>
            <pc:docMk/>
            <pc:sldMk cId="4018264097" sldId="263"/>
            <ac:picMk id="6" creationId="{2CD65306-D164-4826-BC3D-260DEBC59C06}"/>
          </ac:picMkLst>
        </pc:picChg>
        <pc:picChg chg="add del mod">
          <ac:chgData name="maja bodic" userId="d441e46e1f0a6f1c" providerId="LiveId" clId="{C053BF1E-AE68-4896-8E74-E3BF57A1CEB2}" dt="2020-12-22T07:50:55.231" v="15" actId="478"/>
          <ac:picMkLst>
            <pc:docMk/>
            <pc:sldMk cId="4018264097" sldId="263"/>
            <ac:picMk id="8" creationId="{0240A443-2E6E-4A60-8C6F-1DD6D364571B}"/>
          </ac:picMkLst>
        </pc:picChg>
      </pc:sldChg>
      <pc:sldChg chg="addSp delSp modSp new mod">
        <pc:chgData name="maja bodic" userId="d441e46e1f0a6f1c" providerId="LiveId" clId="{C053BF1E-AE68-4896-8E74-E3BF57A1CEB2}" dt="2020-12-22T08:00:55.612" v="121" actId="20577"/>
        <pc:sldMkLst>
          <pc:docMk/>
          <pc:sldMk cId="979797566" sldId="264"/>
        </pc:sldMkLst>
        <pc:spChg chg="mod">
          <ac:chgData name="maja bodic" userId="d441e46e1f0a6f1c" providerId="LiveId" clId="{C053BF1E-AE68-4896-8E74-E3BF57A1CEB2}" dt="2020-12-22T07:57:04.419" v="26" actId="20577"/>
          <ac:spMkLst>
            <pc:docMk/>
            <pc:sldMk cId="979797566" sldId="264"/>
            <ac:spMk id="2" creationId="{3A320F3B-0571-4050-A81A-8E38C3AB461D}"/>
          </ac:spMkLst>
        </pc:spChg>
        <pc:spChg chg="del">
          <ac:chgData name="maja bodic" userId="d441e46e1f0a6f1c" providerId="LiveId" clId="{C053BF1E-AE68-4896-8E74-E3BF57A1CEB2}" dt="2020-12-22T07:57:09.067" v="27" actId="478"/>
          <ac:spMkLst>
            <pc:docMk/>
            <pc:sldMk cId="979797566" sldId="264"/>
            <ac:spMk id="3" creationId="{FA17D126-239A-4B02-8D28-75628A96CB3C}"/>
          </ac:spMkLst>
        </pc:spChg>
        <pc:spChg chg="add mod">
          <ac:chgData name="maja bodic" userId="d441e46e1f0a6f1c" providerId="LiveId" clId="{C053BF1E-AE68-4896-8E74-E3BF57A1CEB2}" dt="2020-12-22T08:00:55.612" v="121" actId="20577"/>
          <ac:spMkLst>
            <pc:docMk/>
            <pc:sldMk cId="979797566" sldId="264"/>
            <ac:spMk id="6" creationId="{255C56B4-1D23-4F91-A64B-1D8CCFF6B3BC}"/>
          </ac:spMkLst>
        </pc:spChg>
        <pc:picChg chg="add del mod">
          <ac:chgData name="maja bodic" userId="d441e46e1f0a6f1c" providerId="LiveId" clId="{C053BF1E-AE68-4896-8E74-E3BF57A1CEB2}" dt="2020-12-22T08:00:22.312" v="95" actId="478"/>
          <ac:picMkLst>
            <pc:docMk/>
            <pc:sldMk cId="979797566" sldId="264"/>
            <ac:picMk id="5" creationId="{9CD53160-FF29-4BFD-877E-DE56E56260C9}"/>
          </ac:picMkLst>
        </pc:picChg>
        <pc:picChg chg="add mod">
          <ac:chgData name="maja bodic" userId="d441e46e1f0a6f1c" providerId="LiveId" clId="{C053BF1E-AE68-4896-8E74-E3BF57A1CEB2}" dt="2020-12-22T08:00:41.372" v="98" actId="1076"/>
          <ac:picMkLst>
            <pc:docMk/>
            <pc:sldMk cId="979797566" sldId="264"/>
            <ac:picMk id="8" creationId="{1BAD0B15-A4E0-445D-881B-0BBBBBBD6E3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v-SE" dirty="0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9CCC19B-8A6F-48C7-957D-DB31769F6990}" type="datetime1">
              <a:rPr lang="sv-SE" smtClean="0"/>
              <a:t>2020-12-22</a:t>
            </a:fld>
            <a:endParaRPr lang="sv-SE" dirty="0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v-SE" dirty="0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8B8688-7032-443B-A932-E8346A356BAA}" type="slidenum">
              <a:rPr lang="sv-SE" smtClean="0"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v-SE" noProof="0" dirty="0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FECDD-A871-49ED-9A9D-4D29E7331EBC}" type="datetime1">
              <a:rPr lang="sv-SE" smtClean="0"/>
              <a:pPr/>
              <a:t>2020-12-22</a:t>
            </a:fld>
            <a:endParaRPr lang="sv-SE" dirty="0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sv-SE" noProof="0" dirty="0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v-SE" noProof="0" dirty="0"/>
              <a:t>Redigera format för bakgrundstext</a:t>
            </a:r>
          </a:p>
          <a:p>
            <a:pPr lvl="1" rtl="0"/>
            <a:r>
              <a:rPr lang="sv-SE" noProof="0" dirty="0"/>
              <a:t>Nivå två</a:t>
            </a:r>
          </a:p>
          <a:p>
            <a:pPr lvl="2" rtl="0"/>
            <a:r>
              <a:rPr lang="sv-SE" noProof="0" dirty="0"/>
              <a:t>Nivå tre</a:t>
            </a:r>
          </a:p>
          <a:p>
            <a:pPr lvl="3" rtl="0"/>
            <a:r>
              <a:rPr lang="sv-SE" noProof="0" dirty="0"/>
              <a:t>Nivå fyra</a:t>
            </a:r>
          </a:p>
          <a:p>
            <a:pPr lvl="4" rtl="0"/>
            <a:r>
              <a:rPr lang="sv-SE" noProof="0" dirty="0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v-SE" noProof="0" dirty="0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7142BC-A7BD-4276-975D-6351998F7C85}" type="slidenum">
              <a:rPr lang="sv-SE" noProof="0" smtClean="0"/>
              <a:t>‹#›</a:t>
            </a:fld>
            <a:endParaRPr lang="sv-SE" noProof="0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sv-SE" smtClean="0"/>
              <a:t>1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sv-SE" smtClean="0"/>
              <a:t>4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sv-SE" noProof="0"/>
              <a:t>Klicka här för att ändra mall för underrubrikformat</a:t>
            </a:r>
            <a:endParaRPr lang="sv-SE" noProof="0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4CB64BA-FB86-46A2-B3F9-04F3EF923250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5" name="Platshållare 4 för sidfot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sv-SE" noProof="0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ubrik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Platshållare 2 för vertikal text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sv-SE" noProof="0"/>
              <a:t>Klicka här för att ändra format på bakgrundstexten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  <a:endParaRPr lang="sv-SE" noProof="0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B88CB2-D703-42EA-93B7-51BBF2DFA10B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v-SE" noProof="0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Platshållare 2 för vertikal text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sv-SE" noProof="0"/>
              <a:t>Klicka här för att ändra format på bakgrundstexten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  <a:endParaRPr lang="sv-SE" noProof="0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91E4079-06F8-4D94-A3E1-355AA4D04F63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5" name="Platshållare 4 för sidfot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sv-SE" noProof="0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sv-SE" noProof="0"/>
              <a:t>Klicka här för att ändra format på bakgrundstexten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  <a:endParaRPr lang="sv-SE" noProof="0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1A513F-8ED6-4DD7-9574-EDB0A4758DFB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v-SE" noProof="0" dirty="0"/>
          </a:p>
        </p:txBody>
      </p:sp>
      <p:sp>
        <p:nvSpPr>
          <p:cNvPr id="6" name="Platshållare 5 för bildnummer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ulär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v-SE" noProof="0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B6134ED-32D0-41F4-8F18-4C382B61EE6C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sv-SE" noProof="0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>
            <a:lvl1pPr rtl="0">
              <a:defRPr/>
            </a:lvl1pPr>
          </a:lstStyle>
          <a:p>
            <a:pPr lvl="0" rtl="0"/>
            <a:r>
              <a:rPr lang="sv-SE" noProof="0"/>
              <a:t>Klicka här för att ändra format på bakgrundstexten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  <a:endParaRPr lang="sv-SE" noProof="0" dirty="0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sv-SE" noProof="0"/>
              <a:t>Klicka här för att ändra format på bakgrundstexten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  <a:endParaRPr lang="sv-SE" noProof="0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C7BD42-D921-491F-825B-F18BE7308946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v-SE" noProof="0" dirty="0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ktangulär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ubrik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v-SE" noProof="0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sv-SE" noProof="0"/>
              <a:t>Klicka här för att ändra format på bakgrundstexten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  <a:endParaRPr lang="sv-SE" noProof="0" dirty="0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v-SE" noProof="0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sv-SE" noProof="0"/>
              <a:t>Klicka här för att ändra format på bakgrundstexten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  <a:endParaRPr lang="sv-SE" noProof="0" dirty="0"/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67C0C5-3328-4672-95B9-0840D44E284A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v-SE" noProof="0" dirty="0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D55EE9-6C30-470D-9063-E2CD6DC80A9D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v-SE" noProof="0" dirty="0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AFB29A-075E-4C20-A4A6-9601EBA5B1F4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v-SE" noProof="0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 rtl="0"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sv-SE" noProof="0"/>
              <a:t>Klicka här för att ändra format på bakgrundstexten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  <a:endParaRPr lang="sv-SE" noProof="0" dirty="0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v-SE" noProof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AAC9096-58FF-42A7-A4C7-7BE767630967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sv-SE" noProof="0" dirty="0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sp>
        <p:nvSpPr>
          <p:cNvPr id="3" name="Platshållare för bild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sv-SE" noProof="0"/>
              <a:t>Klicka på ikonen för att lägga till en bild</a:t>
            </a:r>
            <a:endParaRPr lang="sv-SE" noProof="0" dirty="0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v-SE" noProof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ED788-BED9-41D3-A010-E06C5F5BBE2B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v-SE" noProof="0" dirty="0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sv-SE" noProof="0" dirty="0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sv-SE" noProof="0" dirty="0"/>
              <a:t>Redigera format för bakgrundstext</a:t>
            </a:r>
          </a:p>
          <a:p>
            <a:pPr lvl="1" rtl="0"/>
            <a:r>
              <a:rPr lang="sv-SE" noProof="0" dirty="0"/>
              <a:t>Nivå två</a:t>
            </a:r>
          </a:p>
          <a:p>
            <a:pPr lvl="2" rtl="0"/>
            <a:r>
              <a:rPr lang="sv-SE" noProof="0" dirty="0"/>
              <a:t>Nivå tre</a:t>
            </a:r>
          </a:p>
          <a:p>
            <a:pPr lvl="3" rtl="0"/>
            <a:r>
              <a:rPr lang="sv-SE" noProof="0" dirty="0"/>
              <a:t>Nivå fyra</a:t>
            </a:r>
          </a:p>
          <a:p>
            <a:pPr lvl="4" rtl="0"/>
            <a:r>
              <a:rPr lang="sv-SE" noProof="0" dirty="0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21296054-6B5A-48BE-BB95-6B38D0A0E9F5}" type="datetime1">
              <a:rPr lang="sv-SE" noProof="0" smtClean="0"/>
              <a:t>2020-12-22</a:t>
            </a:fld>
            <a:endParaRPr lang="sv-SE" noProof="0" dirty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sv-SE" noProof="0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sv-SE" noProof="0" smtClean="0"/>
              <a:pPr rtl="0"/>
              <a:t>‹#›</a:t>
            </a:fld>
            <a:endParaRPr lang="sv-SE" noProof="0" dirty="0"/>
          </a:p>
        </p:txBody>
      </p:sp>
      <p:sp>
        <p:nvSpPr>
          <p:cNvPr id="9" name="Rektangel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ktangulär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ktangel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ktangulär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v-SE" dirty="0"/>
          </a:p>
        </p:txBody>
      </p:sp>
      <p:pic>
        <p:nvPicPr>
          <p:cNvPr id="37" name="Bild 36" descr="Ett kretskort med digitala siffror och linjer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Rektangulär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766731"/>
            <a:ext cx="3081576" cy="2085869"/>
          </a:xfrm>
        </p:spPr>
        <p:txBody>
          <a:bodyPr rtlCol="0">
            <a:normAutofit/>
          </a:bodyPr>
          <a:lstStyle/>
          <a:p>
            <a:r>
              <a:rPr lang="sv-SE" dirty="0">
                <a:solidFill>
                  <a:srgbClr val="FFFFFF"/>
                </a:solidFill>
              </a:rPr>
              <a:t>Grupp 4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024302"/>
            <a:ext cx="3081576" cy="2232975"/>
          </a:xfrm>
        </p:spPr>
        <p:txBody>
          <a:bodyPr rtlCol="0">
            <a:normAutofit/>
          </a:bodyPr>
          <a:lstStyle/>
          <a:p>
            <a:pPr rtl="0"/>
            <a:endParaRPr lang="sv-SE" dirty="0">
              <a:solidFill>
                <a:srgbClr val="EBEBEB"/>
              </a:solidFill>
            </a:endParaRPr>
          </a:p>
          <a:p>
            <a:pPr rtl="0"/>
            <a:r>
              <a:rPr lang="sv-SE" dirty="0" err="1">
                <a:solidFill>
                  <a:srgbClr val="EBEBEB"/>
                </a:solidFill>
              </a:rPr>
              <a:t>Represented</a:t>
            </a:r>
            <a:r>
              <a:rPr lang="sv-SE" dirty="0">
                <a:solidFill>
                  <a:srgbClr val="EBEBEB"/>
                </a:solidFill>
              </a:rPr>
              <a:t> by;</a:t>
            </a:r>
          </a:p>
          <a:p>
            <a:pPr rtl="0"/>
            <a:r>
              <a:rPr lang="en-US" b="0" i="0" dirty="0" err="1">
                <a:solidFill>
                  <a:srgbClr val="DCDDDE"/>
                </a:solidFill>
                <a:effectLst/>
                <a:latin typeface="Whitney"/>
              </a:rPr>
              <a:t>Ellinor</a:t>
            </a: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 </a:t>
            </a:r>
            <a:r>
              <a:rPr lang="en-US" b="0" i="0" dirty="0" err="1">
                <a:solidFill>
                  <a:srgbClr val="DCDDDE"/>
                </a:solidFill>
                <a:effectLst/>
                <a:latin typeface="Whitney"/>
              </a:rPr>
              <a:t>Annmo</a:t>
            </a: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 </a:t>
            </a:r>
            <a:br>
              <a:rPr lang="en-US" b="0" i="0" dirty="0">
                <a:solidFill>
                  <a:srgbClr val="DCDDDE"/>
                </a:solidFill>
                <a:effectLst/>
                <a:latin typeface="Whitney"/>
              </a:rPr>
            </a:b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Tobias </a:t>
            </a:r>
            <a:r>
              <a:rPr lang="en-US" b="0" i="0" dirty="0" err="1">
                <a:solidFill>
                  <a:srgbClr val="DCDDDE"/>
                </a:solidFill>
                <a:effectLst/>
                <a:latin typeface="Whitney"/>
              </a:rPr>
              <a:t>Jönsson</a:t>
            </a: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 </a:t>
            </a:r>
            <a:br>
              <a:rPr lang="en-US" b="0" i="0" dirty="0">
                <a:solidFill>
                  <a:srgbClr val="DCDDDE"/>
                </a:solidFill>
                <a:effectLst/>
                <a:latin typeface="Whitney"/>
              </a:rPr>
            </a:b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Sarah Adin </a:t>
            </a:r>
            <a:br>
              <a:rPr lang="en-US" b="0" i="0" dirty="0">
                <a:solidFill>
                  <a:srgbClr val="DCDDDE"/>
                </a:solidFill>
                <a:effectLst/>
                <a:latin typeface="Whitney"/>
              </a:rPr>
            </a:b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Maja Bodic</a:t>
            </a:r>
            <a:endParaRPr lang="sv-SE" dirty="0">
              <a:solidFill>
                <a:srgbClr val="EBEBEB"/>
              </a:solidFill>
            </a:endParaRPr>
          </a:p>
          <a:p>
            <a:pPr rtl="0"/>
            <a:endParaRPr lang="sv-SE" dirty="0">
              <a:solidFill>
                <a:srgbClr val="EBEBEB"/>
              </a:solidFill>
            </a:endParaRPr>
          </a:p>
        </p:txBody>
      </p:sp>
      <p:grpSp>
        <p:nvGrpSpPr>
          <p:cNvPr id="58" name="Grupp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Rektangulär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ktangulär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ktangulär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953A58A-B026-4621-A7BE-404A33BC5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Grupp 4</a:t>
            </a:r>
            <a:endParaRPr lang="en-US" dirty="0"/>
          </a:p>
        </p:txBody>
      </p:sp>
      <p:sp>
        <p:nvSpPr>
          <p:cNvPr id="4" name="textruta 3">
            <a:extLst>
              <a:ext uri="{FF2B5EF4-FFF2-40B4-BE49-F238E27FC236}">
                <a16:creationId xmlns:a16="http://schemas.microsoft.com/office/drawing/2014/main" id="{AD4CD2E8-89B9-4CC3-99AB-D4816D93701F}"/>
              </a:ext>
            </a:extLst>
          </p:cNvPr>
          <p:cNvSpPr txBox="1"/>
          <p:nvPr/>
        </p:nvSpPr>
        <p:spPr>
          <a:xfrm>
            <a:off x="581192" y="2288383"/>
            <a:ext cx="4166532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000" dirty="0" err="1"/>
              <a:t>Trello</a:t>
            </a:r>
            <a:endParaRPr lang="sv-SE" sz="2000" dirty="0"/>
          </a:p>
          <a:p>
            <a:r>
              <a:rPr lang="sv-SE" sz="2000" dirty="0"/>
              <a:t>	- SCRUM </a:t>
            </a:r>
            <a:br>
              <a:rPr lang="sv-SE" sz="2000" dirty="0"/>
            </a:br>
            <a:br>
              <a:rPr lang="sv-SE" sz="2000" dirty="0"/>
            </a:br>
            <a:endParaRPr lang="sv-S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000" dirty="0" err="1"/>
              <a:t>GitKraken</a:t>
            </a:r>
            <a:endParaRPr lang="sv-SE" sz="2000" dirty="0"/>
          </a:p>
          <a:p>
            <a:br>
              <a:rPr lang="sv-SE" sz="2000" dirty="0"/>
            </a:br>
            <a:br>
              <a:rPr lang="sv-SE" sz="2000" dirty="0"/>
            </a:br>
            <a:endParaRPr lang="sv-S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000" dirty="0"/>
              <a:t>Uppdelning av arbete</a:t>
            </a:r>
          </a:p>
          <a:p>
            <a:r>
              <a:rPr lang="sv-SE" dirty="0"/>
              <a:t>	</a:t>
            </a:r>
          </a:p>
          <a:p>
            <a:endParaRPr lang="sv-SE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sv-SE" dirty="0"/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C08660E9-47E9-465F-AE2B-DA2EE10BF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473" y="2288383"/>
            <a:ext cx="4773335" cy="357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64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A320F3B-0571-4050-A81A-8E38C3AB4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Grupp 4</a:t>
            </a:r>
            <a:endParaRPr lang="en-US" dirty="0"/>
          </a:p>
        </p:txBody>
      </p:sp>
      <p:sp>
        <p:nvSpPr>
          <p:cNvPr id="6" name="textruta 5">
            <a:extLst>
              <a:ext uri="{FF2B5EF4-FFF2-40B4-BE49-F238E27FC236}">
                <a16:creationId xmlns:a16="http://schemas.microsoft.com/office/drawing/2014/main" id="{255C56B4-1D23-4F91-A64B-1D8CCFF6B3BC}"/>
              </a:ext>
            </a:extLst>
          </p:cNvPr>
          <p:cNvSpPr txBox="1"/>
          <p:nvPr/>
        </p:nvSpPr>
        <p:spPr>
          <a:xfrm>
            <a:off x="581192" y="2288383"/>
            <a:ext cx="4166532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000" dirty="0"/>
              <a:t>Processen</a:t>
            </a:r>
          </a:p>
          <a:p>
            <a:r>
              <a:rPr lang="sv-SE" sz="2000" dirty="0"/>
              <a:t>	- </a:t>
            </a:r>
            <a:r>
              <a:rPr lang="sv-SE" sz="2000" dirty="0" err="1"/>
              <a:t>Wireframes</a:t>
            </a:r>
            <a:endParaRPr lang="sv-SE" sz="2000" dirty="0"/>
          </a:p>
          <a:p>
            <a:endParaRPr lang="sv-S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000" dirty="0" err="1"/>
              <a:t>Backend</a:t>
            </a:r>
            <a:r>
              <a:rPr lang="sv-SE" sz="2000" dirty="0"/>
              <a:t> - </a:t>
            </a:r>
            <a:r>
              <a:rPr lang="sv-SE" sz="2000" dirty="0" err="1"/>
              <a:t>Frontend</a:t>
            </a:r>
            <a:endParaRPr lang="sv-SE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sv-SE" dirty="0"/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1BAD0B15-A4E0-445D-881B-0BBBBBBD6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551" y="3309999"/>
            <a:ext cx="8254482" cy="316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797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sv-SE" dirty="0">
                <a:solidFill>
                  <a:srgbClr val="FFFEFF"/>
                </a:solidFill>
              </a:rPr>
              <a:t>Grupp 4</a:t>
            </a:r>
          </a:p>
        </p:txBody>
      </p:sp>
      <p:sp>
        <p:nvSpPr>
          <p:cNvPr id="5" name="textruta 4">
            <a:extLst>
              <a:ext uri="{FF2B5EF4-FFF2-40B4-BE49-F238E27FC236}">
                <a16:creationId xmlns:a16="http://schemas.microsoft.com/office/drawing/2014/main" id="{C17AD392-BC8E-42D8-89E8-038416505B77}"/>
              </a:ext>
            </a:extLst>
          </p:cNvPr>
          <p:cNvSpPr txBox="1"/>
          <p:nvPr/>
        </p:nvSpPr>
        <p:spPr>
          <a:xfrm>
            <a:off x="581192" y="2325706"/>
            <a:ext cx="3962816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000" dirty="0"/>
              <a:t>Vad som har gått bra</a:t>
            </a:r>
          </a:p>
          <a:p>
            <a:r>
              <a:rPr lang="sv-SE" sz="2000" dirty="0"/>
              <a:t>	- </a:t>
            </a:r>
            <a:r>
              <a:rPr lang="sv-SE" dirty="0"/>
              <a:t>Vad är vi nöjda med?</a:t>
            </a:r>
          </a:p>
          <a:p>
            <a:endParaRPr lang="sv-SE" sz="2000" dirty="0"/>
          </a:p>
          <a:p>
            <a:endParaRPr lang="sv-S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000" dirty="0"/>
              <a:t>Vad som har gått mindre bra</a:t>
            </a:r>
            <a:br>
              <a:rPr lang="sv-SE" sz="2000" dirty="0"/>
            </a:br>
            <a:r>
              <a:rPr lang="sv-SE" sz="2000" dirty="0"/>
              <a:t>	</a:t>
            </a:r>
            <a:r>
              <a:rPr lang="sv-SE" dirty="0"/>
              <a:t>- Vilka problem har vi stött på?</a:t>
            </a:r>
          </a:p>
          <a:p>
            <a:endParaRPr lang="sv-SE" sz="2000" dirty="0"/>
          </a:p>
          <a:p>
            <a:endParaRPr lang="sv-SE" sz="2000" dirty="0"/>
          </a:p>
          <a:p>
            <a:endParaRPr lang="sv-SE" sz="2000" dirty="0"/>
          </a:p>
          <a:p>
            <a:endParaRPr lang="sv-SE" sz="2000" dirty="0"/>
          </a:p>
          <a:p>
            <a:endParaRPr lang="sv-SE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sv-SE" dirty="0"/>
          </a:p>
        </p:txBody>
      </p:sp>
      <p:pic>
        <p:nvPicPr>
          <p:cNvPr id="1028" name="Picture 4" descr="As a programmer | 유머, 재미있는 것들, 웃긴">
            <a:extLst>
              <a:ext uri="{FF2B5EF4-FFF2-40B4-BE49-F238E27FC236}">
                <a16:creationId xmlns:a16="http://schemas.microsoft.com/office/drawing/2014/main" id="{804C4510-A10E-4D7C-9EFA-AE713BA49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363" y="2024744"/>
            <a:ext cx="3149098" cy="4037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theme/theme1.xml><?xml version="1.0" encoding="utf-8"?>
<a:theme xmlns:a="http://schemas.openxmlformats.org/drawingml/2006/main" name="Utdelning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143_TF45205285.potx" id="{1438B24E-BF14-405E-9C3C-D2CC4E5F754C}" vid="{9F2C3B44-1680-4696-B8B2-A8A0853C9AC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Designen Utdelning</Template>
  <TotalTime>33</TotalTime>
  <Words>73</Words>
  <Application>Microsoft Office PowerPoint</Application>
  <PresentationFormat>Bredbild</PresentationFormat>
  <Paragraphs>42</Paragraphs>
  <Slides>4</Slides>
  <Notes>2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4</vt:i4>
      </vt:variant>
    </vt:vector>
  </HeadingPairs>
  <TitlesOfParts>
    <vt:vector size="10" baseType="lpstr">
      <vt:lpstr>Arial</vt:lpstr>
      <vt:lpstr>Calibri</vt:lpstr>
      <vt:lpstr>Gill Sans MT</vt:lpstr>
      <vt:lpstr>Whitney</vt:lpstr>
      <vt:lpstr>Wingdings 2</vt:lpstr>
      <vt:lpstr>Utdelning</vt:lpstr>
      <vt:lpstr>Grupp 4</vt:lpstr>
      <vt:lpstr>Grupp 4</vt:lpstr>
      <vt:lpstr>Grupp 4</vt:lpstr>
      <vt:lpstr>Grupp 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 4</dc:title>
  <dc:creator>maja bodic</dc:creator>
  <cp:lastModifiedBy>maja bodic</cp:lastModifiedBy>
  <cp:revision>3</cp:revision>
  <dcterms:created xsi:type="dcterms:W3CDTF">2020-12-21T18:49:34Z</dcterms:created>
  <dcterms:modified xsi:type="dcterms:W3CDTF">2020-12-22T08:02:12Z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